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4"/>
  </p:sldMasterIdLst>
  <p:notesMasterIdLst>
    <p:notesMasterId r:id="rId11"/>
  </p:notesMasterIdLst>
  <p:sldIdLst>
    <p:sldId id="266" r:id="rId5"/>
    <p:sldId id="2659" r:id="rId6"/>
    <p:sldId id="2660" r:id="rId7"/>
    <p:sldId id="287" r:id="rId8"/>
    <p:sldId id="2997" r:id="rId9"/>
    <p:sldId id="2995" r:id="rId10"/>
  </p:sldIdLst>
  <p:sldSz cx="24384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88" userDrawn="1">
          <p15:clr>
            <a:srgbClr val="A4A3A4"/>
          </p15:clr>
        </p15:guide>
        <p15:guide id="4" pos="14282" userDrawn="1">
          <p15:clr>
            <a:srgbClr val="A4A3A4"/>
          </p15:clr>
        </p15:guide>
        <p15:guide id="5" pos="1078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11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55A346"/>
    <a:srgbClr val="000000"/>
    <a:srgbClr val="BDD141"/>
    <a:srgbClr val="85878A"/>
    <a:srgbClr val="AAACAE"/>
    <a:srgbClr val="606163"/>
    <a:srgbClr val="FA484D"/>
    <a:srgbClr val="817E9A"/>
    <a:srgbClr val="583F52"/>
    <a:srgbClr val="000E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6" autoAdjust="0"/>
    <p:restoredTop sz="93816" autoAdjust="0"/>
  </p:normalViewPr>
  <p:slideViewPr>
    <p:cSldViewPr snapToGrid="0" snapToObjects="1">
      <p:cViewPr varScale="1">
        <p:scale>
          <a:sx n="42" d="100"/>
          <a:sy n="42" d="100"/>
        </p:scale>
        <p:origin x="653" y="58"/>
      </p:cViewPr>
      <p:guideLst>
        <p:guide orient="horz" pos="8088"/>
        <p:guide pos="14282"/>
        <p:guide pos="1078"/>
        <p:guide orient="horz" pos="504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4/2/2025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499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01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12" Type="http://schemas.microsoft.com/office/2007/relationships/hdphoto" Target="../media/hdphoto2.wdp"/><Relationship Id="rId2" Type="http://schemas.openxmlformats.org/officeDocument/2006/relationships/image" Target="../media/image5.png"/><Relationship Id="rId16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A1594A-501C-1C4F-B9DF-B76B08A82E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2" y="-24416"/>
            <a:ext cx="24530014" cy="1380744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604DBA-C1DB-F340-9BAC-E77FFEA434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7707" y="5675420"/>
            <a:ext cx="15631421" cy="11056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2" b="1">
                <a:solidFill>
                  <a:schemeClr val="bg1"/>
                </a:solidFill>
                <a:latin typeface="+mj-lt"/>
              </a:defRPr>
            </a:lvl1pPr>
            <a:lvl2pPr algn="ctr">
              <a:defRPr>
                <a:latin typeface="+mj-lt"/>
              </a:defRPr>
            </a:lvl2pPr>
            <a:lvl3pPr algn="ctr">
              <a:defRPr>
                <a:latin typeface="+mj-lt"/>
              </a:defRPr>
            </a:lvl3pPr>
            <a:lvl4pPr algn="ctr">
              <a:defRPr>
                <a:latin typeface="+mj-lt"/>
              </a:defRPr>
            </a:lvl4pPr>
            <a:lvl5pPr algn="ctr">
              <a:defRPr>
                <a:latin typeface="+mj-lt"/>
              </a:defRPr>
            </a:lvl5pPr>
          </a:lstStyle>
          <a:p>
            <a:pPr lvl="0"/>
            <a:r>
              <a:rPr lang="en-US" dirty="0"/>
              <a:t>DIVIDER SLIDE TITLE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88C3903-9178-2F4E-A8D8-8E9F387AAB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7707" y="6923935"/>
            <a:ext cx="15631421" cy="8770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1" spc="300">
                <a:solidFill>
                  <a:schemeClr val="bg1"/>
                </a:solidFill>
                <a:latin typeface="+mn-lt"/>
              </a:defRPr>
            </a:lvl1pPr>
            <a:lvl2pPr algn="ctr">
              <a:defRPr>
                <a:latin typeface="+mj-lt"/>
              </a:defRPr>
            </a:lvl2pPr>
            <a:lvl3pPr algn="ctr">
              <a:defRPr>
                <a:latin typeface="+mj-lt"/>
              </a:defRPr>
            </a:lvl3pPr>
            <a:lvl4pPr algn="ctr">
              <a:defRPr>
                <a:latin typeface="+mj-lt"/>
              </a:defRPr>
            </a:lvl4pPr>
            <a:lvl5pPr algn="ctr">
              <a:defRPr>
                <a:latin typeface="+mj-lt"/>
              </a:defRPr>
            </a:lvl5pPr>
          </a:lstStyle>
          <a:p>
            <a:pPr lvl="0"/>
            <a:r>
              <a:rPr lang="en-US" dirty="0"/>
              <a:t>DIVIDER SLIDE SUBTITLE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DD8E9A-7BC5-9047-A561-92A599BE07ED}"/>
              </a:ext>
            </a:extLst>
          </p:cNvPr>
          <p:cNvCxnSpPr/>
          <p:nvPr userDrawn="1"/>
        </p:nvCxnSpPr>
        <p:spPr>
          <a:xfrm>
            <a:off x="11442505" y="8029575"/>
            <a:ext cx="149899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A7648E41-24DA-45FA-83EC-F621EC2D9F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05099"/>
            <a:ext cx="6011333" cy="92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11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g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BC8F0E-BCD8-C84B-A635-86A4B82B2653}"/>
              </a:ext>
            </a:extLst>
          </p:cNvPr>
          <p:cNvSpPr/>
          <p:nvPr userDrawn="1"/>
        </p:nvSpPr>
        <p:spPr>
          <a:xfrm>
            <a:off x="0" y="0"/>
            <a:ext cx="13676040" cy="13716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1" dirty="0"/>
          </a:p>
        </p:txBody>
      </p:sp>
      <p:sp>
        <p:nvSpPr>
          <p:cNvPr id="7" name="Picture Placeholder 28">
            <a:extLst>
              <a:ext uri="{FF2B5EF4-FFF2-40B4-BE49-F238E27FC236}">
                <a16:creationId xmlns:a16="http://schemas.microsoft.com/office/drawing/2014/main" id="{71CFC93B-4675-7F4A-9B2F-285DB5883B0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3340919" y="3017520"/>
            <a:ext cx="7412788" cy="8596602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/>
        </p:spPr>
        <p:txBody>
          <a:bodyPr wrap="square">
            <a:noAutofit/>
          </a:bodyPr>
          <a:lstStyle>
            <a:lvl1pPr marL="0" indent="0">
              <a:buNone/>
              <a:defRPr sz="2601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CB57E8BA-328E-4517-9668-8A595F3993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90400"/>
            <a:ext cx="8697207" cy="134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6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5F5B3-708B-46E1-BA9E-4E0DEAD40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066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86681" y="4751109"/>
            <a:ext cx="11573698" cy="2464254"/>
          </a:xfrm>
        </p:spPr>
        <p:txBody>
          <a:bodyPr anchor="b">
            <a:noAutofit/>
          </a:bodyPr>
          <a:lstStyle>
            <a:lvl1pPr algn="l">
              <a:defRPr sz="6398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86682" y="7215363"/>
            <a:ext cx="11573696" cy="3495674"/>
          </a:xfrm>
        </p:spPr>
        <p:txBody>
          <a:bodyPr>
            <a:normAutofit/>
          </a:bodyPr>
          <a:lstStyle>
            <a:lvl1pPr marL="0" indent="0" algn="l">
              <a:buNone/>
              <a:defRPr sz="3732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 algn="ctr">
              <a:buNone/>
              <a:defRPr sz="4000"/>
            </a:lvl2pPr>
            <a:lvl3pPr marL="1828342" indent="0" algn="ctr">
              <a:buNone/>
              <a:defRPr sz="3600"/>
            </a:lvl3pPr>
            <a:lvl4pPr marL="2742514" indent="0" algn="ctr">
              <a:buNone/>
              <a:defRPr sz="3200"/>
            </a:lvl4pPr>
            <a:lvl5pPr marL="3656686" indent="0" algn="ctr">
              <a:buNone/>
              <a:defRPr sz="3200"/>
            </a:lvl5pPr>
            <a:lvl6pPr marL="4570858" indent="0" algn="ctr">
              <a:buNone/>
              <a:defRPr sz="3200"/>
            </a:lvl6pPr>
            <a:lvl7pPr marL="5485028" indent="0" algn="ctr">
              <a:buNone/>
              <a:defRPr sz="3200"/>
            </a:lvl7pPr>
            <a:lvl8pPr marL="6399200" indent="0" algn="ctr">
              <a:buNone/>
              <a:defRPr sz="3200"/>
            </a:lvl8pPr>
            <a:lvl9pPr marL="7313372" indent="0" algn="ctr">
              <a:buNone/>
              <a:defRPr sz="32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47942" y="3841395"/>
            <a:ext cx="3048000" cy="728134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586682" y="11005122"/>
            <a:ext cx="7990708" cy="595648"/>
          </a:xfrm>
        </p:spPr>
        <p:txBody>
          <a:bodyPr>
            <a:no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34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085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37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8" y="0"/>
            <a:ext cx="9340304" cy="13716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6398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3903950" y="10141913"/>
            <a:ext cx="5186764" cy="3574090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6398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9768472" y="12867512"/>
            <a:ext cx="13707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0" i="0" kern="1200" dirty="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2800" dirty="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2D861F9C-1E6D-458F-A868-C61DADA13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9554" y="11760812"/>
            <a:ext cx="4775960" cy="109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2" y="2"/>
            <a:ext cx="24384000" cy="38191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63703" y="1659896"/>
            <a:ext cx="16111302" cy="1617952"/>
          </a:xfrm>
        </p:spPr>
        <p:txBody>
          <a:bodyPr anchor="b">
            <a:normAutofit/>
          </a:bodyPr>
          <a:lstStyle>
            <a:lvl1pPr>
              <a:defRPr sz="6398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63700" y="3083552"/>
            <a:ext cx="19842188" cy="595648"/>
          </a:xfrm>
        </p:spPr>
        <p:txBody>
          <a:bodyPr>
            <a:noAutofit/>
          </a:bodyPr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34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085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37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320718" y="53480"/>
            <a:ext cx="19842188" cy="595648"/>
          </a:xfrm>
        </p:spPr>
        <p:txBody>
          <a:bodyPr anchor="ctr">
            <a:noAutofit/>
          </a:bodyPr>
          <a:lstStyle>
            <a:lvl1pPr marL="0" indent="0">
              <a:buNone/>
              <a:defRPr sz="2132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34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085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37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663149" y="4092162"/>
            <a:ext cx="21044454" cy="829056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887F68-5E85-4D07-A06A-AD7BE2A8C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582747" y="676839"/>
            <a:ext cx="5244242" cy="8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5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2" y="2"/>
            <a:ext cx="24384000" cy="38191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63703" y="1659896"/>
            <a:ext cx="16111302" cy="1617952"/>
          </a:xfrm>
        </p:spPr>
        <p:txBody>
          <a:bodyPr anchor="b">
            <a:normAutofit/>
          </a:bodyPr>
          <a:lstStyle>
            <a:lvl1pPr>
              <a:defRPr sz="6398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663700" y="3083552"/>
            <a:ext cx="19842188" cy="595648"/>
          </a:xfrm>
        </p:spPr>
        <p:txBody>
          <a:bodyPr>
            <a:noAutofit/>
          </a:bodyPr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34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085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37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320718" y="53480"/>
            <a:ext cx="19842188" cy="595648"/>
          </a:xfrm>
        </p:spPr>
        <p:txBody>
          <a:bodyPr anchor="ctr">
            <a:noAutofit/>
          </a:bodyPr>
          <a:lstStyle>
            <a:lvl1pPr marL="0" indent="0">
              <a:buNone/>
              <a:defRPr sz="2132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91417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34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085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37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71A47E2-66B7-42F5-871E-190BCD7ADD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582747" y="676839"/>
            <a:ext cx="5244242" cy="8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ED5F42-F052-BF40-A567-B66152523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3195" y="0"/>
            <a:ext cx="2538905" cy="2866898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E370C515-3BBE-4157-AE33-21012DD61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980" y="730251"/>
            <a:ext cx="2318004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0625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45CE52-A4DE-394D-A9A8-5FACD56C79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4145" y="0"/>
            <a:ext cx="2538905" cy="28668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2F02D7-1927-41D7-9A8C-ABC3D187E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818" y="730250"/>
            <a:ext cx="2318036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592F5D7-2E24-4DB2-A9F9-034CB6D1AA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1818" y="2603500"/>
            <a:ext cx="23180363" cy="98157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32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Page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9AB7F-F1F0-5442-BB04-75F2EE088F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1821" y="3478902"/>
            <a:ext cx="11217021" cy="899884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C02C67E-F0C2-A94D-A509-2FBCC1F987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592154" y="3478902"/>
            <a:ext cx="11217021" cy="899884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181B57-2B02-1D4E-B279-E79A28423B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1663" y="2743200"/>
            <a:ext cx="11217179" cy="38794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827AD71-8A32-A643-BD91-5D38F72C07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599700" y="2743200"/>
            <a:ext cx="11217179" cy="38794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E8FD9A-3C21-3147-AD72-8B0D61A0F7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5095" y="0"/>
            <a:ext cx="2538905" cy="2866898"/>
          </a:xfrm>
          <a:prstGeom prst="rect">
            <a:avLst/>
          </a:prstGeom>
        </p:spPr>
      </p:pic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2C78575-2242-4420-94BC-E727120C12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1663" y="729427"/>
            <a:ext cx="23180362" cy="1143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90909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825AF9-70BC-2944-9833-59C5B41392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83195" y="0"/>
            <a:ext cx="2538905" cy="28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5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4F1BFF9-9DE7-4F1B-A379-A0B522D54D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818" y="730250"/>
            <a:ext cx="2318036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6BD1066C-35C4-47E6-8942-7EF2546B6E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1818" y="2603500"/>
            <a:ext cx="23180363" cy="98157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969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7F301-45BE-4DE2-B5A2-496CEAABC9B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1821" y="3478902"/>
            <a:ext cx="11217021" cy="899884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7A0381E-E47B-4A06-8A4E-2EB573C622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592154" y="3478902"/>
            <a:ext cx="11217021" cy="899884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2A925EA-6ECD-4675-93BC-0D57A9D6A3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1663" y="2743200"/>
            <a:ext cx="11217179" cy="38794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B8B528C-9D87-4DE3-9F37-55895620A0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599700" y="2743200"/>
            <a:ext cx="11217179" cy="38794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1D5CDEC-8BC3-46C6-BF7F-5B5F95EFE5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1663" y="729427"/>
            <a:ext cx="23180362" cy="1143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133883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EC541504-5B5B-40B3-848E-634B50CD8B88}"/>
              </a:ext>
            </a:extLst>
          </p:cNvPr>
          <p:cNvGrpSpPr/>
          <p:nvPr userDrawn="1"/>
        </p:nvGrpSpPr>
        <p:grpSpPr>
          <a:xfrm>
            <a:off x="12436957" y="1419845"/>
            <a:ext cx="12573000" cy="11114530"/>
            <a:chOff x="3277160" y="739599"/>
            <a:chExt cx="6009799" cy="5236917"/>
          </a:xfrm>
        </p:grpSpPr>
        <p:sp>
          <p:nvSpPr>
            <p:cNvPr id="41" name="Block Arc 40">
              <a:extLst>
                <a:ext uri="{FF2B5EF4-FFF2-40B4-BE49-F238E27FC236}">
                  <a16:creationId xmlns:a16="http://schemas.microsoft.com/office/drawing/2014/main" id="{AAE44E11-84C7-40C7-B0C3-E8EE8C7D108F}"/>
                </a:ext>
              </a:extLst>
            </p:cNvPr>
            <p:cNvSpPr/>
            <p:nvPr/>
          </p:nvSpPr>
          <p:spPr>
            <a:xfrm>
              <a:off x="3731352" y="1252879"/>
              <a:ext cx="4585712" cy="4209023"/>
            </a:xfrm>
            <a:prstGeom prst="blockArc">
              <a:avLst>
                <a:gd name="adj1" fmla="val 5662378"/>
                <a:gd name="adj2" fmla="val 5625561"/>
                <a:gd name="adj3" fmla="val 6105"/>
              </a:avLst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</p:sp>
        <p:sp>
          <p:nvSpPr>
            <p:cNvPr id="42" name="Flowchart: Connector 41">
              <a:extLst>
                <a:ext uri="{FF2B5EF4-FFF2-40B4-BE49-F238E27FC236}">
                  <a16:creationId xmlns:a16="http://schemas.microsoft.com/office/drawing/2014/main" id="{9E6125D3-399B-4166-A70B-6945E758D91D}"/>
                </a:ext>
              </a:extLst>
            </p:cNvPr>
            <p:cNvSpPr/>
            <p:nvPr/>
          </p:nvSpPr>
          <p:spPr>
            <a:xfrm>
              <a:off x="6836383" y="4501257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lowchart: Connector 42">
              <a:extLst>
                <a:ext uri="{FF2B5EF4-FFF2-40B4-BE49-F238E27FC236}">
                  <a16:creationId xmlns:a16="http://schemas.microsoft.com/office/drawing/2014/main" id="{E65279D0-6B10-4796-8F17-1357064C4FD4}"/>
                </a:ext>
              </a:extLst>
            </p:cNvPr>
            <p:cNvSpPr/>
            <p:nvPr/>
          </p:nvSpPr>
          <p:spPr>
            <a:xfrm>
              <a:off x="7567127" y="3522073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lowchart: Connector 43">
              <a:extLst>
                <a:ext uri="{FF2B5EF4-FFF2-40B4-BE49-F238E27FC236}">
                  <a16:creationId xmlns:a16="http://schemas.microsoft.com/office/drawing/2014/main" id="{24B6A493-5679-4012-8E1D-8F2162979844}"/>
                </a:ext>
              </a:extLst>
            </p:cNvPr>
            <p:cNvSpPr/>
            <p:nvPr/>
          </p:nvSpPr>
          <p:spPr>
            <a:xfrm>
              <a:off x="7619293" y="2316736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lowchart: Connector 44">
              <a:extLst>
                <a:ext uri="{FF2B5EF4-FFF2-40B4-BE49-F238E27FC236}">
                  <a16:creationId xmlns:a16="http://schemas.microsoft.com/office/drawing/2014/main" id="{AD76E988-2DC3-41ED-8660-DB452BE2247F}"/>
                </a:ext>
              </a:extLst>
            </p:cNvPr>
            <p:cNvSpPr/>
            <p:nvPr/>
          </p:nvSpPr>
          <p:spPr>
            <a:xfrm>
              <a:off x="6993740" y="1269404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lowchart: Connector 45">
              <a:extLst>
                <a:ext uri="{FF2B5EF4-FFF2-40B4-BE49-F238E27FC236}">
                  <a16:creationId xmlns:a16="http://schemas.microsoft.com/office/drawing/2014/main" id="{4C85916C-6D7F-4935-837E-727CD59920C0}"/>
                </a:ext>
              </a:extLst>
            </p:cNvPr>
            <p:cNvSpPr/>
            <p:nvPr/>
          </p:nvSpPr>
          <p:spPr>
            <a:xfrm>
              <a:off x="5910830" y="753001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lowchart: Connector 46">
              <a:extLst>
                <a:ext uri="{FF2B5EF4-FFF2-40B4-BE49-F238E27FC236}">
                  <a16:creationId xmlns:a16="http://schemas.microsoft.com/office/drawing/2014/main" id="{ADC7EF77-A2E6-432F-910F-45AFDBF36E18}"/>
                </a:ext>
              </a:extLst>
            </p:cNvPr>
            <p:cNvSpPr/>
            <p:nvPr/>
          </p:nvSpPr>
          <p:spPr>
            <a:xfrm>
              <a:off x="4675538" y="858735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FA98B18C-48DA-4E4B-A7D2-FF28520838F0}"/>
                </a:ext>
              </a:extLst>
            </p:cNvPr>
            <p:cNvSpPr/>
            <p:nvPr/>
          </p:nvSpPr>
          <p:spPr>
            <a:xfrm>
              <a:off x="3731352" y="1580554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lowchart: Connector 48">
              <a:extLst>
                <a:ext uri="{FF2B5EF4-FFF2-40B4-BE49-F238E27FC236}">
                  <a16:creationId xmlns:a16="http://schemas.microsoft.com/office/drawing/2014/main" id="{6DA89F34-8295-43DB-A753-7E2FFF2EB41A}"/>
                </a:ext>
              </a:extLst>
            </p:cNvPr>
            <p:cNvSpPr/>
            <p:nvPr/>
          </p:nvSpPr>
          <p:spPr>
            <a:xfrm>
              <a:off x="3277160" y="2676685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lowchart: Connector 49">
              <a:extLst>
                <a:ext uri="{FF2B5EF4-FFF2-40B4-BE49-F238E27FC236}">
                  <a16:creationId xmlns:a16="http://schemas.microsoft.com/office/drawing/2014/main" id="{987EB0B3-EE8C-4453-A774-4E88F5883B1A}"/>
                </a:ext>
              </a:extLst>
            </p:cNvPr>
            <p:cNvSpPr/>
            <p:nvPr/>
          </p:nvSpPr>
          <p:spPr>
            <a:xfrm>
              <a:off x="3592937" y="3820524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lowchart: Connector 50">
              <a:extLst>
                <a:ext uri="{FF2B5EF4-FFF2-40B4-BE49-F238E27FC236}">
                  <a16:creationId xmlns:a16="http://schemas.microsoft.com/office/drawing/2014/main" id="{B0BA8AFE-B05A-4A49-8ADE-29CA0188C56D}"/>
                </a:ext>
              </a:extLst>
            </p:cNvPr>
            <p:cNvSpPr/>
            <p:nvPr/>
          </p:nvSpPr>
          <p:spPr>
            <a:xfrm>
              <a:off x="4447559" y="4634554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lowchart: Connector 51">
              <a:extLst>
                <a:ext uri="{FF2B5EF4-FFF2-40B4-BE49-F238E27FC236}">
                  <a16:creationId xmlns:a16="http://schemas.microsoft.com/office/drawing/2014/main" id="{3F8A2C2E-0A7F-45F4-A48B-E9A2CE6CBB97}"/>
                </a:ext>
              </a:extLst>
            </p:cNvPr>
            <p:cNvSpPr/>
            <p:nvPr/>
          </p:nvSpPr>
          <p:spPr>
            <a:xfrm>
              <a:off x="5676023" y="4889177"/>
              <a:ext cx="1097280" cy="1087339"/>
            </a:xfrm>
            <a:prstGeom prst="flowChartConnector">
              <a:avLst/>
            </a:prstGeom>
            <a:solidFill>
              <a:srgbClr val="55A5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0" cap="none" spc="0" normalizeH="0" baseline="0" noProof="0" dirty="0">
                <a:ln>
                  <a:solidFill>
                    <a:srgbClr val="FF3300"/>
                  </a:solidFill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9004AA7-7E60-470A-B681-F6A8A2A8B6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6999" y="739599"/>
              <a:ext cx="781254" cy="781254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19050A9-58FD-4D6D-BA88-11EED2730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7831" y="3678943"/>
              <a:ext cx="968874" cy="968874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5E75C58E-524E-4354-A87F-34707AD25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6315" y="903538"/>
              <a:ext cx="743144" cy="69868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90E7210C-6043-4159-8972-5EFF10F5C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4824" y="1542454"/>
              <a:ext cx="781254" cy="781254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24D903F-0366-420E-933F-38302CDA8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41" y="4783443"/>
              <a:ext cx="1025729" cy="1025729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10C882FE-9488-4B1A-9EDE-959DD299E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7306" y="2339901"/>
              <a:ext cx="781254" cy="78125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4A45F2-1499-41B6-8941-0310CCE3A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05918" y="3433021"/>
              <a:ext cx="1005840" cy="100584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1317CECC-D2B4-4C8E-9E28-D09F5C2F6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1778" y="4685257"/>
              <a:ext cx="679627" cy="711386"/>
            </a:xfrm>
            <a:prstGeom prst="rect">
              <a:avLst/>
            </a:prstGeom>
          </p:spPr>
        </p:pic>
        <p:pic>
          <p:nvPicPr>
            <p:cNvPr id="61" name="Picture 8" descr="Barcode scanning icon - Transparent PNG &amp; SVG vector file">
              <a:extLst>
                <a:ext uri="{FF2B5EF4-FFF2-40B4-BE49-F238E27FC236}">
                  <a16:creationId xmlns:a16="http://schemas.microsoft.com/office/drawing/2014/main" id="{36E5F603-0558-448A-8B47-0983360455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email">
              <a:duotone>
                <a:srgbClr val="EEECE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83" b="13135"/>
            <a:stretch/>
          </p:blipFill>
          <p:spPr bwMode="auto">
            <a:xfrm>
              <a:off x="3568316" y="2944266"/>
              <a:ext cx="469018" cy="338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4" descr="Icon MEMS Blue">
              <a:extLst>
                <a:ext uri="{FF2B5EF4-FFF2-40B4-BE49-F238E27FC236}">
                  <a16:creationId xmlns:a16="http://schemas.microsoft.com/office/drawing/2014/main" id="{86C1DE9D-DE25-4269-B164-9301977698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3626" y="4662631"/>
              <a:ext cx="540961" cy="500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F55E9FE-D49B-4B4F-8034-6C8B1572425E}"/>
                </a:ext>
              </a:extLst>
            </p:cNvPr>
            <p:cNvSpPr/>
            <p:nvPr/>
          </p:nvSpPr>
          <p:spPr>
            <a:xfrm>
              <a:off x="3514879" y="4364193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POWER</a:t>
              </a:r>
            </a:p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SEMI</a:t>
              </a: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DE4EC41-0156-453B-BBF2-04DAF667459F}"/>
                </a:ext>
              </a:extLst>
            </p:cNvPr>
            <p:cNvSpPr/>
            <p:nvPr/>
          </p:nvSpPr>
          <p:spPr>
            <a:xfrm>
              <a:off x="3587312" y="3298982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TRACE</a:t>
              </a:r>
            </a:p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1A1EA3D-F627-47DD-86CF-746764B80A74}"/>
                </a:ext>
              </a:extLst>
            </p:cNvPr>
            <p:cNvSpPr/>
            <p:nvPr/>
          </p:nvSpPr>
          <p:spPr>
            <a:xfrm>
              <a:off x="4037334" y="2065525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ADV PKG</a:t>
              </a: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7A42615-2463-4A7A-B032-40C968F0E542}"/>
                </a:ext>
              </a:extLst>
            </p:cNvPr>
            <p:cNvSpPr/>
            <p:nvPr/>
          </p:nvSpPr>
          <p:spPr>
            <a:xfrm>
              <a:off x="5071383" y="1387465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DATA</a:t>
              </a: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A549B47-F221-419F-9F94-1E9270130673}"/>
                </a:ext>
              </a:extLst>
            </p:cNvPr>
            <p:cNvSpPr/>
            <p:nvPr/>
          </p:nvSpPr>
          <p:spPr>
            <a:xfrm>
              <a:off x="6307409" y="1252879"/>
              <a:ext cx="563057" cy="521583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EHS</a:t>
              </a: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7970440-C599-4A9D-8010-5873B999E1FB}"/>
                </a:ext>
              </a:extLst>
            </p:cNvPr>
            <p:cNvSpPr/>
            <p:nvPr/>
          </p:nvSpPr>
          <p:spPr>
            <a:xfrm>
              <a:off x="7377013" y="1771766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EQUIP</a:t>
              </a: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CD7C0D3-3DAF-42CB-A64A-7B05D67ECFBF}"/>
                </a:ext>
              </a:extLst>
            </p:cNvPr>
            <p:cNvSpPr/>
            <p:nvPr/>
          </p:nvSpPr>
          <p:spPr>
            <a:xfrm>
              <a:off x="8041855" y="2851559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FHE</a:t>
              </a: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25796A5-B80A-4693-B6BD-FAB44D6348C6}"/>
                </a:ext>
              </a:extLst>
            </p:cNvPr>
            <p:cNvSpPr/>
            <p:nvPr/>
          </p:nvSpPr>
          <p:spPr>
            <a:xfrm>
              <a:off x="7820285" y="4081030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MATERIALS</a:t>
              </a: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D3D3100-4BBD-404C-B64C-37D9FB1B5562}"/>
                </a:ext>
              </a:extLst>
            </p:cNvPr>
            <p:cNvSpPr/>
            <p:nvPr/>
          </p:nvSpPr>
          <p:spPr>
            <a:xfrm>
              <a:off x="7227058" y="5085921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MEMS</a:t>
              </a: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83C9148-2E71-460F-9AE1-71BDDAB8ADD2}"/>
                </a:ext>
              </a:extLst>
            </p:cNvPr>
            <p:cNvSpPr/>
            <p:nvPr/>
          </p:nvSpPr>
          <p:spPr>
            <a:xfrm>
              <a:off x="5879026" y="5461902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SMART MFG</a:t>
              </a: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BCBFC5D-A464-43C3-871C-511F8AE49A15}"/>
                </a:ext>
              </a:extLst>
            </p:cNvPr>
            <p:cNvSpPr/>
            <p:nvPr/>
          </p:nvSpPr>
          <p:spPr>
            <a:xfrm>
              <a:off x="4822667" y="5217772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TEST</a:t>
              </a: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10E1F17-BF68-4EE2-8914-E9B6B47AFD95}"/>
                </a:ext>
              </a:extLst>
            </p:cNvPr>
            <p:cNvSpPr/>
            <p:nvPr/>
          </p:nvSpPr>
          <p:spPr>
            <a:xfrm>
              <a:off x="4829768" y="2207836"/>
              <a:ext cx="2294362" cy="2241628"/>
            </a:xfrm>
            <a:custGeom>
              <a:avLst/>
              <a:gdLst>
                <a:gd name="connsiteX0" fmla="*/ 0 w 1778971"/>
                <a:gd name="connsiteY0" fmla="*/ 889406 h 1778812"/>
                <a:gd name="connsiteX1" fmla="*/ 889486 w 1778971"/>
                <a:gd name="connsiteY1" fmla="*/ 0 h 1778812"/>
                <a:gd name="connsiteX2" fmla="*/ 1778972 w 1778971"/>
                <a:gd name="connsiteY2" fmla="*/ 889406 h 1778812"/>
                <a:gd name="connsiteX3" fmla="*/ 889486 w 1778971"/>
                <a:gd name="connsiteY3" fmla="*/ 1778812 h 1778812"/>
                <a:gd name="connsiteX4" fmla="*/ 0 w 1778971"/>
                <a:gd name="connsiteY4" fmla="*/ 889406 h 177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971" h="1778812">
                  <a:moveTo>
                    <a:pt x="0" y="889406"/>
                  </a:moveTo>
                  <a:cubicBezTo>
                    <a:pt x="0" y="398201"/>
                    <a:pt x="398236" y="0"/>
                    <a:pt x="889486" y="0"/>
                  </a:cubicBezTo>
                  <a:cubicBezTo>
                    <a:pt x="1380736" y="0"/>
                    <a:pt x="1778972" y="398201"/>
                    <a:pt x="1778972" y="889406"/>
                  </a:cubicBezTo>
                  <a:cubicBezTo>
                    <a:pt x="1778972" y="1380611"/>
                    <a:pt x="1380736" y="1778812"/>
                    <a:pt x="889486" y="1778812"/>
                  </a:cubicBezTo>
                  <a:cubicBezTo>
                    <a:pt x="398236" y="1778812"/>
                    <a:pt x="0" y="1380611"/>
                    <a:pt x="0" y="889406"/>
                  </a:cubicBezTo>
                  <a:close/>
                </a:path>
              </a:pathLst>
            </a:custGeom>
            <a:solidFill>
              <a:srgbClr val="0000BB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307514" tIns="307491" rIns="307514" bIns="307491" numCol="1" spcCol="1270" anchor="ctr" anchorCtr="0">
              <a:noAutofit/>
            </a:bodyPr>
            <a:lstStyle/>
            <a:p>
              <a:pPr marL="0" marR="0" lvl="0" indent="0" algn="ctr" defTabSz="16446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B7ACAB7-189D-4E16-A931-1AC70279CB65}"/>
                </a:ext>
              </a:extLst>
            </p:cNvPr>
            <p:cNvSpPr/>
            <p:nvPr/>
          </p:nvSpPr>
          <p:spPr>
            <a:xfrm>
              <a:off x="5397545" y="3529669"/>
              <a:ext cx="1245104" cy="488261"/>
            </a:xfrm>
            <a:custGeom>
              <a:avLst/>
              <a:gdLst>
                <a:gd name="connsiteX0" fmla="*/ 0 w 1275991"/>
                <a:gd name="connsiteY0" fmla="*/ 0 h 922528"/>
                <a:gd name="connsiteX1" fmla="*/ 1275991 w 1275991"/>
                <a:gd name="connsiteY1" fmla="*/ 0 h 922528"/>
                <a:gd name="connsiteX2" fmla="*/ 1275991 w 1275991"/>
                <a:gd name="connsiteY2" fmla="*/ 922528 h 922528"/>
                <a:gd name="connsiteX3" fmla="*/ 0 w 1275991"/>
                <a:gd name="connsiteY3" fmla="*/ 922528 h 922528"/>
                <a:gd name="connsiteX4" fmla="*/ 0 w 1275991"/>
                <a:gd name="connsiteY4" fmla="*/ 0 h 922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991" h="922528">
                  <a:moveTo>
                    <a:pt x="0" y="0"/>
                  </a:moveTo>
                  <a:lnTo>
                    <a:pt x="1275991" y="0"/>
                  </a:lnTo>
                  <a:lnTo>
                    <a:pt x="1275991" y="922528"/>
                  </a:lnTo>
                  <a:lnTo>
                    <a:pt x="0" y="92252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SEMI STANDARDS</a:t>
              </a:r>
            </a:p>
          </p:txBody>
        </p:sp>
        <p:pic>
          <p:nvPicPr>
            <p:cNvPr id="76" name="Picture 75" descr="A picture containing computer, computer&#10;&#10;Description automatically generated">
              <a:extLst>
                <a:ext uri="{FF2B5EF4-FFF2-40B4-BE49-F238E27FC236}">
                  <a16:creationId xmlns:a16="http://schemas.microsoft.com/office/drawing/2014/main" id="{5639D2A7-1AC7-416E-9C53-34CA7CA14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359" y="1249342"/>
              <a:ext cx="903206" cy="903206"/>
            </a:xfrm>
            <a:prstGeom prst="rect">
              <a:avLst/>
            </a:prstGeom>
          </p:spPr>
        </p:pic>
        <p:pic>
          <p:nvPicPr>
            <p:cNvPr id="77" name="Picture 76" descr="Icon&#10;&#10;Description automatically generated">
              <a:extLst>
                <a:ext uri="{FF2B5EF4-FFF2-40B4-BE49-F238E27FC236}">
                  <a16:creationId xmlns:a16="http://schemas.microsoft.com/office/drawing/2014/main" id="{5DEC545A-2F31-4A7C-9BD7-25C4578DA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duotone>
                <a:srgbClr val="EEECE1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5035" y="2063992"/>
              <a:ext cx="2234134" cy="1730951"/>
            </a:xfrm>
            <a:prstGeom prst="rect">
              <a:avLst/>
            </a:prstGeom>
          </p:spPr>
        </p:pic>
      </p:grpSp>
      <p:pic>
        <p:nvPicPr>
          <p:cNvPr id="79" name="Picture 78" descr="Diagram&#10;&#10;Description automatically generated">
            <a:extLst>
              <a:ext uri="{FF2B5EF4-FFF2-40B4-BE49-F238E27FC236}">
                <a16:creationId xmlns:a16="http://schemas.microsoft.com/office/drawing/2014/main" id="{388C216D-7EF1-4E52-B2A3-472D041C8B21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84" y="1268528"/>
            <a:ext cx="12571042" cy="111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026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rcuit board&#10;&#10;Description automatically generated">
            <a:extLst>
              <a:ext uri="{FF2B5EF4-FFF2-40B4-BE49-F238E27FC236}">
                <a16:creationId xmlns:a16="http://schemas.microsoft.com/office/drawing/2014/main" id="{B3EFA3A3-6551-4BF2-9BA2-79F2FB25B8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18" y="702214"/>
            <a:ext cx="22623981" cy="1231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82B8024-01DB-6F4E-B4EF-C3D6027F7B75}"/>
              </a:ext>
            </a:extLst>
          </p:cNvPr>
          <p:cNvSpPr txBox="1"/>
          <p:nvPr userDrawn="1"/>
        </p:nvSpPr>
        <p:spPr>
          <a:xfrm>
            <a:off x="23328864" y="12858580"/>
            <a:ext cx="848777" cy="507923"/>
          </a:xfrm>
          <a:prstGeom prst="rect">
            <a:avLst/>
          </a:prstGeom>
          <a:noFill/>
        </p:spPr>
        <p:txBody>
          <a:bodyPr wrap="none" lIns="182891" tIns="91446" rIns="182891" bIns="91446" rtlCol="0">
            <a:spAutoFit/>
          </a:bodyPr>
          <a:lstStyle/>
          <a:p>
            <a:pPr algn="ctr"/>
            <a:fld id="{260E2A6B-A809-4840-BF14-8648BC0BDF87}" type="slidenum">
              <a:rPr lang="id-ID" sz="2101" b="0" i="0" smtClean="0">
                <a:ln>
                  <a:noFill/>
                </a:ln>
                <a:solidFill>
                  <a:schemeClr val="tx1"/>
                </a:solidFill>
                <a:latin typeface="+mj-lt"/>
                <a:ea typeface="Montserrat" charset="0"/>
                <a:cs typeface="Montserrat" charset="0"/>
              </a:rPr>
              <a:pPr algn="ctr"/>
              <a:t>‹#›</a:t>
            </a:fld>
            <a:r>
              <a:rPr lang="id-ID" sz="2101" b="0" i="0" dirty="0">
                <a:solidFill>
                  <a:schemeClr val="bg1"/>
                </a:solidFill>
                <a:latin typeface="+mj-lt"/>
                <a:ea typeface="Montserrat" charset="0"/>
                <a:cs typeface="Montserrat" charset="0"/>
              </a:rPr>
              <a:t>  </a:t>
            </a: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936EE7BD-95EA-4974-9FC9-A683DBBDAA1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20" y="12678201"/>
            <a:ext cx="630936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6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88" r:id="rId6"/>
    <p:sldLayoutId id="2147484187" r:id="rId7"/>
    <p:sldLayoutId id="2147484137" r:id="rId8"/>
    <p:sldLayoutId id="2147484189" r:id="rId9"/>
    <p:sldLayoutId id="2147484191" r:id="rId10"/>
    <p:sldLayoutId id="2147484190" r:id="rId11"/>
    <p:sldLayoutId id="2147484192" r:id="rId12"/>
    <p:sldLayoutId id="2147484194" r:id="rId13"/>
    <p:sldLayoutId id="2147484195" r:id="rId14"/>
  </p:sldLayoutIdLst>
  <p:hf hdr="0" ftr="0" dt="0"/>
  <p:txStyles>
    <p:titleStyle>
      <a:lvl1pPr algn="ctr" defTabSz="1828800" rtl="0" eaLnBrk="1" latinLnBrk="0" hangingPunct="1">
        <a:lnSpc>
          <a:spcPct val="10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062D2-4FEF-6E45-9560-8A47E8C3F7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Information &amp; Control Korea TC Chapter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46AF72E-6045-4426-A5EE-FFDC0EB21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86682" y="7348364"/>
            <a:ext cx="11573696" cy="3495674"/>
          </a:xfrm>
        </p:spPr>
        <p:txBody>
          <a:bodyPr/>
          <a:lstStyle/>
          <a:p>
            <a:r>
              <a:rPr lang="en-US" altLang="ko-KR" dirty="0"/>
              <a:t>Liaison Report</a:t>
            </a:r>
          </a:p>
          <a:p>
            <a:r>
              <a:rPr lang="en-US" altLang="ko-KR" dirty="0"/>
              <a:t>Feb 2025</a:t>
            </a:r>
          </a:p>
          <a:p>
            <a:r>
              <a:rPr lang="en-US" altLang="zh-TW" dirty="0"/>
              <a:t>v1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036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AD82031-6683-9D3F-F16E-8F52ED9BFE7F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altLang="en-US" dirty="0"/>
              <a:t>N.A. I&amp;C TC Organization Chart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3D03D9-3EE2-AFC5-FE9A-A66F107335FE}"/>
              </a:ext>
            </a:extLst>
          </p:cNvPr>
          <p:cNvGrpSpPr/>
          <p:nvPr/>
        </p:nvGrpSpPr>
        <p:grpSpPr>
          <a:xfrm>
            <a:off x="4916284" y="4101721"/>
            <a:ext cx="14651182" cy="8226950"/>
            <a:chOff x="2677391" y="1107786"/>
            <a:chExt cx="7325591" cy="4113475"/>
          </a:xfrm>
        </p:grpSpPr>
        <p:sp>
          <p:nvSpPr>
            <p:cNvPr id="6" name="Text Box 7">
              <a:extLst>
                <a:ext uri="{FF2B5EF4-FFF2-40B4-BE49-F238E27FC236}">
                  <a16:creationId xmlns:a16="http://schemas.microsoft.com/office/drawing/2014/main" id="{D9A5604A-03AF-483E-AABD-DA85560FD4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7391" y="3207704"/>
              <a:ext cx="3095690" cy="60016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2400" b="1" dirty="0">
                  <a:latin typeface="+mn-lt"/>
                </a:rPr>
                <a:t>Diagnostic Data Acquisition (DDA) TF</a:t>
              </a:r>
            </a:p>
            <a:p>
              <a:pPr algn="ctr">
                <a:defRPr/>
              </a:pPr>
              <a:endParaRPr lang="en-US" altLang="en-US" sz="2400" b="1" dirty="0">
                <a:latin typeface="+mn-lt"/>
              </a:endParaRPr>
            </a:p>
            <a:p>
              <a:pPr>
                <a:defRPr/>
              </a:pPr>
              <a:r>
                <a:rPr lang="en-US" altLang="en-US" sz="2400" dirty="0">
                  <a:latin typeface="+mn-lt"/>
                </a:rPr>
                <a:t>L: </a:t>
              </a:r>
              <a:r>
                <a:rPr lang="en-US" altLang="en-US" sz="2400" dirty="0" err="1">
                  <a:latin typeface="+mn-lt"/>
                </a:rPr>
                <a:t>Hyungsu</a:t>
              </a:r>
              <a:r>
                <a:rPr lang="en-US" altLang="en-US" sz="2400" dirty="0">
                  <a:latin typeface="+mn-lt"/>
                </a:rPr>
                <a:t> Kim (</a:t>
              </a:r>
              <a:r>
                <a:rPr lang="en-US" altLang="en-US" sz="2400" dirty="0" err="1">
                  <a:latin typeface="+mn-lt"/>
                </a:rPr>
                <a:t>Doople</a:t>
              </a:r>
              <a:r>
                <a:rPr lang="en-US" altLang="en-US" sz="2400" dirty="0">
                  <a:latin typeface="+mn-lt"/>
                </a:rPr>
                <a:t>)</a:t>
              </a:r>
            </a:p>
          </p:txBody>
        </p:sp>
        <p:sp>
          <p:nvSpPr>
            <p:cNvPr id="10" name="Line 14">
              <a:extLst>
                <a:ext uri="{FF2B5EF4-FFF2-40B4-BE49-F238E27FC236}">
                  <a16:creationId xmlns:a16="http://schemas.microsoft.com/office/drawing/2014/main" id="{BBDC1CED-6AFA-4EC4-BA88-6CC71A309F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73081" y="3481315"/>
              <a:ext cx="5760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>
                <a:latin typeface="+mj-lt"/>
              </a:endParaRPr>
            </a:p>
          </p:txBody>
        </p:sp>
        <p:sp>
          <p:nvSpPr>
            <p:cNvPr id="11" name="Line 17">
              <a:extLst>
                <a:ext uri="{FF2B5EF4-FFF2-40B4-BE49-F238E27FC236}">
                  <a16:creationId xmlns:a16="http://schemas.microsoft.com/office/drawing/2014/main" id="{CA6BCD6C-6A86-4B21-9810-865BFDF2F0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68360" y="2383088"/>
              <a:ext cx="0" cy="17675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>
                <a:latin typeface="+mj-lt"/>
              </a:endParaRPr>
            </a:p>
          </p:txBody>
        </p:sp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15F246D1-11C9-4C50-A0F3-22FF30C32D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0882" y="4159432"/>
              <a:ext cx="3095690" cy="106182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2400" b="1" dirty="0">
                  <a:latin typeface="+mn-lt"/>
                </a:rPr>
                <a:t>GEM300 TF</a:t>
              </a:r>
            </a:p>
            <a:p>
              <a:pPr algn="ctr">
                <a:spcBef>
                  <a:spcPct val="50000"/>
                </a:spcBef>
              </a:pPr>
              <a:endParaRPr lang="en-US" altLang="en-US" sz="2400" b="1" dirty="0">
                <a:latin typeface="+mn-lt"/>
              </a:endParaRPr>
            </a:p>
            <a:p>
              <a:r>
                <a:rPr lang="en-US" altLang="en-US" sz="2400" dirty="0">
                  <a:latin typeface="+mn-lt"/>
                </a:rPr>
                <a:t>L: </a:t>
              </a:r>
              <a:r>
                <a:rPr lang="en-US" altLang="en-US" sz="2400" dirty="0" err="1">
                  <a:latin typeface="+mn-lt"/>
                </a:rPr>
                <a:t>Byoung</a:t>
              </a:r>
              <a:r>
                <a:rPr lang="en-US" altLang="en-US" sz="2400" dirty="0">
                  <a:latin typeface="+mn-lt"/>
                </a:rPr>
                <a:t> Min </a:t>
              </a:r>
              <a:r>
                <a:rPr lang="en-US" altLang="en-US" sz="2400" dirty="0" err="1">
                  <a:latin typeface="+mn-lt"/>
                </a:rPr>
                <a:t>Im</a:t>
              </a:r>
              <a:r>
                <a:rPr lang="en-US" altLang="en-US" sz="2400" dirty="0">
                  <a:latin typeface="+mn-lt"/>
                </a:rPr>
                <a:t> (TEL) </a:t>
              </a:r>
            </a:p>
            <a:p>
              <a:r>
                <a:rPr lang="en-US" altLang="en-US" sz="2400" dirty="0">
                  <a:latin typeface="+mn-lt"/>
                </a:rPr>
                <a:t>L: Chang Yul Cho (SEMES)</a:t>
              </a:r>
            </a:p>
            <a:p>
              <a:r>
                <a:rPr lang="en-US" altLang="en-US" sz="2400" dirty="0">
                  <a:latin typeface="+mn-lt"/>
                </a:rPr>
                <a:t>L: Jong Sub Shim (ASM)</a:t>
              </a: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F1DE1508-12CC-4052-862E-7E94C7DF0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197" y="1107786"/>
              <a:ext cx="3095690" cy="127530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488" tIns="44450" rIns="90488" bIns="4445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ja-JP" sz="2400" b="1" dirty="0">
                  <a:latin typeface="+mn-lt"/>
                  <a:ea typeface="MS PGothic" panose="020B0600070205080204" pitchFamily="34" charset="-128"/>
                </a:rPr>
                <a:t>Information &amp; Control </a:t>
              </a:r>
            </a:p>
            <a:p>
              <a:pPr algn="ctr">
                <a:defRPr/>
              </a:pPr>
              <a:r>
                <a:rPr lang="en-US" altLang="ja-JP" sz="2400" b="1" dirty="0">
                  <a:latin typeface="+mn-lt"/>
                  <a:ea typeface="MS PGothic" panose="020B0600070205080204" pitchFamily="34" charset="-128"/>
                </a:rPr>
                <a:t>Korea Technical Committee Chapter</a:t>
              </a:r>
            </a:p>
            <a:p>
              <a:pPr algn="ctr">
                <a:defRPr/>
              </a:pPr>
              <a:endParaRPr lang="en-US" altLang="ja-JP" sz="2400" b="1" dirty="0">
                <a:latin typeface="+mn-lt"/>
                <a:ea typeface="MS PGothic" panose="020B0600070205080204" pitchFamily="34" charset="-128"/>
              </a:endParaRPr>
            </a:p>
            <a:p>
              <a:pPr marL="0" lvl="1">
                <a:defRPr/>
              </a:pP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C: </a:t>
              </a:r>
              <a:r>
                <a:rPr lang="en-US" altLang="ja-JP" sz="2400" dirty="0" err="1">
                  <a:latin typeface="+mn-lt"/>
                  <a:ea typeface="MS PGothic" panose="020B0600070205080204" pitchFamily="34" charset="-128"/>
                </a:rPr>
                <a:t>Chul</a:t>
              </a: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 Hong </a:t>
              </a:r>
              <a:r>
                <a:rPr lang="en-US" altLang="ja-JP" sz="2400" dirty="0" err="1">
                  <a:latin typeface="+mn-lt"/>
                  <a:ea typeface="MS PGothic" panose="020B0600070205080204" pitchFamily="34" charset="-128"/>
                </a:rPr>
                <a:t>Ahn</a:t>
              </a: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 (SK </a:t>
              </a:r>
              <a:r>
                <a:rPr lang="en-US" altLang="ja-JP" sz="2400" dirty="0" err="1">
                  <a:latin typeface="+mn-lt"/>
                  <a:ea typeface="MS PGothic" panose="020B0600070205080204" pitchFamily="34" charset="-128"/>
                </a:rPr>
                <a:t>hynix</a:t>
              </a: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)</a:t>
              </a:r>
              <a:endParaRPr lang="en-US" altLang="en-US" sz="2400" dirty="0">
                <a:latin typeface="+mn-lt"/>
                <a:ea typeface="MS PGothic" panose="020B0600070205080204" pitchFamily="34" charset="-128"/>
              </a:endParaRPr>
            </a:p>
            <a:p>
              <a:pPr marL="0" lvl="1">
                <a:defRPr/>
              </a:pP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C: </a:t>
              </a:r>
              <a:r>
                <a:rPr lang="en-US" altLang="ja-JP" sz="2400" dirty="0" err="1">
                  <a:latin typeface="+mn-lt"/>
                  <a:ea typeface="MS PGothic" panose="020B0600070205080204" pitchFamily="34" charset="-128"/>
                </a:rPr>
                <a:t>Hyungsu</a:t>
              </a: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 Kim (</a:t>
              </a:r>
              <a:r>
                <a:rPr lang="en-US" altLang="ja-JP" sz="2400" dirty="0" err="1">
                  <a:latin typeface="+mn-lt"/>
                  <a:ea typeface="MS PGothic" panose="020B0600070205080204" pitchFamily="34" charset="-128"/>
                </a:rPr>
                <a:t>Doople</a:t>
              </a: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)</a:t>
              </a:r>
            </a:p>
            <a:p>
              <a:pPr marL="0" lvl="1">
                <a:defRPr/>
              </a:pPr>
              <a:r>
                <a:rPr lang="en-US" altLang="ja-JP" sz="2400" dirty="0">
                  <a:latin typeface="+mn-lt"/>
                  <a:ea typeface="MS PGothic" panose="020B0600070205080204" pitchFamily="34" charset="-128"/>
                </a:rPr>
                <a:t>C: Kelvin Lee (Lam Research)</a:t>
              </a:r>
            </a:p>
          </p:txBody>
        </p:sp>
        <p:sp>
          <p:nvSpPr>
            <p:cNvPr id="17" name="Text Box 7">
              <a:extLst>
                <a:ext uri="{FF2B5EF4-FFF2-40B4-BE49-F238E27FC236}">
                  <a16:creationId xmlns:a16="http://schemas.microsoft.com/office/drawing/2014/main" id="{7BAD7D09-5B5C-44EE-805C-E377027AA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5328" y="3103603"/>
              <a:ext cx="3597777" cy="78483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2400" b="1" dirty="0">
                  <a:latin typeface="+mn-lt"/>
                </a:rPr>
                <a:t>Advanced Backend Factory Integration (ABFI) Task Force</a:t>
              </a:r>
            </a:p>
            <a:p>
              <a:pPr algn="ctr">
                <a:defRPr/>
              </a:pPr>
              <a:endParaRPr lang="en-US" altLang="en-US" sz="2400" b="1" dirty="0">
                <a:latin typeface="+mn-lt"/>
              </a:endParaRPr>
            </a:p>
            <a:p>
              <a:pPr>
                <a:defRPr/>
              </a:pPr>
              <a:r>
                <a:rPr lang="en-US" altLang="en-US" sz="2400" dirty="0">
                  <a:latin typeface="+mn-lt"/>
                </a:rPr>
                <a:t>L: Luis Lim (</a:t>
              </a:r>
              <a:r>
                <a:rPr lang="en-US" altLang="en-US" sz="2400" dirty="0" err="1">
                  <a:latin typeface="+mn-lt"/>
                </a:rPr>
                <a:t>Miracom</a:t>
              </a:r>
              <a:r>
                <a:rPr lang="en-US" altLang="en-US" sz="2400" dirty="0">
                  <a:latin typeface="+mn-lt"/>
                </a:rPr>
                <a:t>)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940F4A-C10E-4932-84A8-E5140CFF0410}"/>
                </a:ext>
              </a:extLst>
            </p:cNvPr>
            <p:cNvSpPr/>
            <p:nvPr/>
          </p:nvSpPr>
          <p:spPr>
            <a:xfrm>
              <a:off x="8340437" y="1276323"/>
              <a:ext cx="1662545" cy="9317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Rectangle 44">
              <a:extLst>
                <a:ext uri="{FF2B5EF4-FFF2-40B4-BE49-F238E27FC236}">
                  <a16:creationId xmlns:a16="http://schemas.microsoft.com/office/drawing/2014/main" id="{65343A56-9E55-4B61-B860-BCDAD61B2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1272" y="1347348"/>
              <a:ext cx="1551710" cy="783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>
              <a:lvl1pPr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29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 b="1" u="sng" dirty="0">
                  <a:latin typeface="+mn-lt"/>
                </a:rPr>
                <a:t>Legend</a:t>
              </a:r>
            </a:p>
            <a:p>
              <a:r>
                <a:rPr lang="en-US" altLang="en-US" sz="2400" dirty="0">
                  <a:latin typeface="+mn-lt"/>
                </a:rPr>
                <a:t>C: Chair/Co-Chair</a:t>
              </a:r>
            </a:p>
            <a:p>
              <a:r>
                <a:rPr lang="en-US" altLang="en-US" sz="2400" dirty="0">
                  <a:latin typeface="+mn-lt"/>
                </a:rPr>
                <a:t>L: Task Force Leader</a:t>
              </a:r>
            </a:p>
            <a:p>
              <a:r>
                <a:rPr lang="en-US" altLang="en-US" sz="2400" dirty="0">
                  <a:latin typeface="+mn-lt"/>
                </a:rPr>
                <a:t>TF: Task Force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A27F17D-09CC-E67F-D70D-4F0380D04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3" y="1659896"/>
            <a:ext cx="16111302" cy="1617952"/>
          </a:xfrm>
        </p:spPr>
        <p:txBody>
          <a:bodyPr>
            <a:normAutofit/>
          </a:bodyPr>
          <a:lstStyle/>
          <a:p>
            <a:r>
              <a:rPr lang="en-US" dirty="0"/>
              <a:t>Organization Chart</a:t>
            </a:r>
          </a:p>
        </p:txBody>
      </p:sp>
    </p:spTree>
    <p:extLst>
      <p:ext uri="{BB962C8B-B14F-4D97-AF65-F5344CB8AC3E}">
        <p14:creationId xmlns:p14="http://schemas.microsoft.com/office/powerpoint/2010/main" val="20902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7C392-25E2-4AFA-A3E5-A6084AD63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Meeting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FD857-E59A-4404-BCF1-449B3279869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4800" b="1" dirty="0"/>
              <a:t>Previous Meeting</a:t>
            </a:r>
          </a:p>
          <a:p>
            <a:pPr marL="1599972" lvl="1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tx1"/>
                </a:solidFill>
              </a:rPr>
              <a:t>September 22, 2023 @ </a:t>
            </a:r>
            <a:r>
              <a:rPr lang="it-IT" sz="4800" dirty="0">
                <a:solidFill>
                  <a:schemeClr val="tx1"/>
                </a:solidFill>
              </a:rPr>
              <a:t>SEMI Korea, Seoul</a:t>
            </a:r>
            <a:endParaRPr lang="it-IT" altLang="ko-KR" sz="4800" dirty="0">
              <a:solidFill>
                <a:schemeClr val="tx1"/>
              </a:solidFill>
            </a:endParaRPr>
          </a:p>
          <a:p>
            <a:endParaRPr lang="en-US" sz="4800" b="1" dirty="0"/>
          </a:p>
          <a:p>
            <a:r>
              <a:rPr lang="en-US" sz="4800" b="1" dirty="0"/>
              <a:t>Next Meeting</a:t>
            </a:r>
          </a:p>
          <a:p>
            <a:pPr marL="1599972" lvl="1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chemeClr val="tx1"/>
                </a:solidFill>
              </a:rPr>
              <a:t>TBD</a:t>
            </a:r>
            <a:endParaRPr lang="it-IT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Task Force Highlights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ko-KR" sz="4400" dirty="0">
                <a:latin typeface="+mn-lt"/>
              </a:rPr>
              <a:t>None.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ko-KR" sz="4400" dirty="0">
              <a:latin typeface="+mn-lt"/>
            </a:endParaRPr>
          </a:p>
          <a:p>
            <a:pPr lvl="2">
              <a:lnSpc>
                <a:spcPct val="100000"/>
              </a:lnSpc>
            </a:pPr>
            <a:endParaRPr lang="en-US" altLang="ko-KR" sz="2800" dirty="0">
              <a:latin typeface="+mn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4000" dirty="0">
              <a:latin typeface="+mn-lt"/>
            </a:endParaRPr>
          </a:p>
          <a:p>
            <a:pPr>
              <a:lnSpc>
                <a:spcPct val="100000"/>
              </a:lnSpc>
            </a:pPr>
            <a:endParaRPr lang="en-US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443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A2676-32BC-C4CC-514E-326785F68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896B60-47DC-34CE-EB5A-8E4A846F0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3" y="1659896"/>
            <a:ext cx="20626954" cy="161795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dirty="0"/>
              <a:t>Others – SEMI Software Tutorials</a:t>
            </a:r>
            <a:br>
              <a:rPr lang="en-US" altLang="ko-KR" dirty="0"/>
            </a:b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B285C32-A32F-64B7-7F3D-0BEEEF22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4B6FAA7-81B1-CB65-EC69-81C3B0E07DA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63149" y="4092162"/>
            <a:ext cx="19842188" cy="829056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4400" dirty="0"/>
              <a:t>SEMI Software Tutorials</a:t>
            </a:r>
          </a:p>
          <a:p>
            <a:pPr lvl="1">
              <a:lnSpc>
                <a:spcPct val="150000"/>
              </a:lnSpc>
            </a:pPr>
            <a:r>
              <a:rPr lang="en-US" altLang="ko-KR" sz="3600" dirty="0"/>
              <a:t>11/20 @ Suwon, Korea</a:t>
            </a:r>
          </a:p>
          <a:p>
            <a:pPr lvl="1">
              <a:lnSpc>
                <a:spcPct val="150000"/>
              </a:lnSpc>
            </a:pPr>
            <a:r>
              <a:rPr lang="en-US" altLang="ko-KR" sz="3600" dirty="0"/>
              <a:t>SECS/GEM and EDA Courses</a:t>
            </a:r>
          </a:p>
          <a:p>
            <a:pPr lvl="1">
              <a:lnSpc>
                <a:spcPct val="150000"/>
              </a:lnSpc>
            </a:pPr>
            <a:r>
              <a:rPr lang="en-US" altLang="ko-KR" sz="3600" dirty="0"/>
              <a:t>Instructor: </a:t>
            </a:r>
            <a:r>
              <a:rPr lang="en-US" altLang="ko-KR" sz="3600" dirty="0" err="1"/>
              <a:t>Hyungsu</a:t>
            </a:r>
            <a:r>
              <a:rPr lang="en-US" altLang="ko-KR" sz="3600" dirty="0"/>
              <a:t> Kim / </a:t>
            </a:r>
            <a:r>
              <a:rPr lang="en-US" altLang="ko-KR" sz="3600" dirty="0" err="1"/>
              <a:t>Doople</a:t>
            </a:r>
            <a:endParaRPr lang="en-US" altLang="ko-KR" sz="3600" dirty="0"/>
          </a:p>
          <a:p>
            <a:pPr lvl="1">
              <a:lnSpc>
                <a:spcPct val="150000"/>
              </a:lnSpc>
            </a:pPr>
            <a:r>
              <a:rPr lang="en-US" altLang="ko-KR" sz="3600" dirty="0"/>
              <a:t>Attendees</a:t>
            </a: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SECS/GEM: 74 persons</a:t>
            </a: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EDA: 63 persons</a:t>
            </a:r>
          </a:p>
        </p:txBody>
      </p:sp>
    </p:spTree>
    <p:extLst>
      <p:ext uri="{BB962C8B-B14F-4D97-AF65-F5344CB8AC3E}">
        <p14:creationId xmlns:p14="http://schemas.microsoft.com/office/powerpoint/2010/main" val="384847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062D2-4FEF-6E45-9560-8A47E8C3F7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Staff contact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46AF72E-6045-4426-A5EE-FFDC0EB21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86682" y="7348364"/>
            <a:ext cx="11573696" cy="3495674"/>
          </a:xfrm>
        </p:spPr>
        <p:txBody>
          <a:bodyPr/>
          <a:lstStyle/>
          <a:p>
            <a:r>
              <a:rPr lang="en-US" altLang="ko-KR" dirty="0"/>
              <a:t>Natalie Shim / eshim@semi.org</a:t>
            </a:r>
          </a:p>
        </p:txBody>
      </p:sp>
    </p:spTree>
    <p:extLst>
      <p:ext uri="{BB962C8B-B14F-4D97-AF65-F5344CB8AC3E}">
        <p14:creationId xmlns:p14="http://schemas.microsoft.com/office/powerpoint/2010/main" val="407164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SEMI Color Palette">
      <a:dk1>
        <a:srgbClr val="262726"/>
      </a:dk1>
      <a:lt1>
        <a:srgbClr val="FFFFFF"/>
      </a:lt1>
      <a:dk2>
        <a:srgbClr val="272727"/>
      </a:dk2>
      <a:lt2>
        <a:srgbClr val="FFFFFF"/>
      </a:lt2>
      <a:accent1>
        <a:srgbClr val="55A346"/>
      </a:accent1>
      <a:accent2>
        <a:srgbClr val="BDD330"/>
      </a:accent2>
      <a:accent3>
        <a:srgbClr val="654B9E"/>
      </a:accent3>
      <a:accent4>
        <a:srgbClr val="2C4197"/>
      </a:accent4>
      <a:accent5>
        <a:srgbClr val="818386"/>
      </a:accent5>
      <a:accent6>
        <a:srgbClr val="A8ABAC"/>
      </a:accent6>
      <a:hlink>
        <a:srgbClr val="55A346"/>
      </a:hlink>
      <a:folHlink>
        <a:srgbClr val="BDD33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MI_16x9_Main_Standards_v3.potx" id="{1BCB81C2-84BB-489B-BE2C-050435BC053F}" vid="{F3888163-2BA1-4FE3-B1E7-895BD31DAA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4EE835437F6942B4A6EC3AED2FCD85" ma:contentTypeVersion="18" ma:contentTypeDescription="Create a new document." ma:contentTypeScope="" ma:versionID="f225cccede246985d8b131bd236ed75b">
  <xsd:schema xmlns:xsd="http://www.w3.org/2001/XMLSchema" xmlns:xs="http://www.w3.org/2001/XMLSchema" xmlns:p="http://schemas.microsoft.com/office/2006/metadata/properties" xmlns:ns2="6277c5bb-1765-4dc5-a9bd-ca581e2d6cdf" xmlns:ns3="24f28419-d565-448a-9464-cff045b0205a" targetNamespace="http://schemas.microsoft.com/office/2006/metadata/properties" ma:root="true" ma:fieldsID="532b13ba4e365974813193cb741244df" ns2:_="" ns3:_="">
    <xsd:import namespace="6277c5bb-1765-4dc5-a9bd-ca581e2d6cdf"/>
    <xsd:import namespace="24f28419-d565-448a-9464-cff045b020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77c5bb-1765-4dc5-a9bd-ca581e2d6c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e38edb0-9445-43a8-acb7-81cf1420d4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f28419-d565-448a-9464-cff045b0205a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14c51b50-f69e-4b47-aec8-e9b0f45d4306}" ma:internalName="TaxCatchAll" ma:showField="CatchAllData" ma:web="24f28419-d565-448a-9464-cff045b020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77c5bb-1765-4dc5-a9bd-ca581e2d6cdf">
      <Terms xmlns="http://schemas.microsoft.com/office/infopath/2007/PartnerControls"/>
    </lcf76f155ced4ddcb4097134ff3c332f>
    <TaxCatchAll xmlns="24f28419-d565-448a-9464-cff045b0205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1DC52D-813F-4ABE-BBF4-D96C6D65D6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77c5bb-1765-4dc5-a9bd-ca581e2d6cdf"/>
    <ds:schemaRef ds:uri="24f28419-d565-448a-9464-cff045b020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537545-EE77-4CE0-9083-63671CA4C166}">
  <ds:schemaRefs>
    <ds:schemaRef ds:uri="http://schemas.microsoft.com/office/2006/metadata/properties"/>
    <ds:schemaRef ds:uri="http://schemas.microsoft.com/office/infopath/2007/PartnerControls"/>
    <ds:schemaRef ds:uri="6277c5bb-1765-4dc5-a9bd-ca581e2d6cdf"/>
    <ds:schemaRef ds:uri="24f28419-d565-448a-9464-cff045b0205a"/>
  </ds:schemaRefs>
</ds:datastoreItem>
</file>

<file path=customXml/itemProps3.xml><?xml version="1.0" encoding="utf-8"?>
<ds:datastoreItem xmlns:ds="http://schemas.openxmlformats.org/officeDocument/2006/customXml" ds:itemID="{5146CCA1-7347-4733-A723-1EA45A60E5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195</Words>
  <Application>Microsoft Office PowerPoint</Application>
  <PresentationFormat>自定义</PresentationFormat>
  <Paragraphs>50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Arial Black</vt:lpstr>
      <vt:lpstr>Calibri Light</vt:lpstr>
      <vt:lpstr>Default Theme</vt:lpstr>
      <vt:lpstr>Information &amp; Control Korea TC Chapter</vt:lpstr>
      <vt:lpstr>Organization Chart</vt:lpstr>
      <vt:lpstr>Meeting Information</vt:lpstr>
      <vt:lpstr>Task Force Highlights</vt:lpstr>
      <vt:lpstr>Others – SEMI Software Tutorials </vt:lpstr>
      <vt:lpstr>Staff 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Natalie Shim</dc:creator>
  <cp:lastModifiedBy>Sara Ma</cp:lastModifiedBy>
  <cp:revision>37</cp:revision>
  <dcterms:created xsi:type="dcterms:W3CDTF">2020-12-04T01:17:28Z</dcterms:created>
  <dcterms:modified xsi:type="dcterms:W3CDTF">2025-04-02T08:04:36Z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0x010100054EE835437F6942B4A6EC3AED2FCD85</vt:lpwstr>
  </property>
  <property fmtid="{D5CDD505-2E9C-101B-9397-08002B2CF9AE}" pid="3" name="MediaServiceImageTags">
    <vt:lpwstr/>
  </property>
</Properties>
</file>